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77" r:id="rId3"/>
    <p:sldId id="276" r:id="rId4"/>
    <p:sldId id="278" r:id="rId5"/>
    <p:sldId id="273" r:id="rId6"/>
    <p:sldId id="274" r:id="rId7"/>
    <p:sldId id="275" r:id="rId8"/>
    <p:sldId id="263" r:id="rId9"/>
    <p:sldId id="264" r:id="rId10"/>
    <p:sldId id="258" r:id="rId11"/>
    <p:sldId id="280" r:id="rId12"/>
    <p:sldId id="256" r:id="rId13"/>
    <p:sldId id="257" r:id="rId14"/>
    <p:sldId id="262" r:id="rId15"/>
    <p:sldId id="259" r:id="rId16"/>
    <p:sldId id="260" r:id="rId17"/>
    <p:sldId id="265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C0A77-D6EE-4C77-9C81-22AF9D8EB4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8AF70-29F2-4552-BB0A-27F0BCCA4136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sentence</a:t>
          </a:r>
          <a:endParaRPr lang="en-US" dirty="0">
            <a:latin typeface="Britannic Bold" pitchFamily="34" charset="0"/>
          </a:endParaRPr>
        </a:p>
      </dgm:t>
    </dgm:pt>
    <dgm:pt modelId="{80755768-A513-414B-AB05-49ACE01A4A06}" type="parTrans" cxnId="{2997CD7A-D455-4FBE-BC0C-90CE103345CC}">
      <dgm:prSet/>
      <dgm:spPr/>
      <dgm:t>
        <a:bodyPr/>
        <a:lstStyle/>
        <a:p>
          <a:endParaRPr lang="en-US"/>
        </a:p>
      </dgm:t>
    </dgm:pt>
    <dgm:pt modelId="{57C00A91-320D-4F5D-91BB-A603F073E4FF}" type="sibTrans" cxnId="{2997CD7A-D455-4FBE-BC0C-90CE103345CC}">
      <dgm:prSet/>
      <dgm:spPr/>
      <dgm:t>
        <a:bodyPr/>
        <a:lstStyle/>
        <a:p>
          <a:endParaRPr lang="en-US"/>
        </a:p>
      </dgm:t>
    </dgm:pt>
    <dgm:pt modelId="{8930C76E-5CFD-477C-A222-ED52D687A81F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simple</a:t>
          </a:r>
          <a:endParaRPr lang="en-US" dirty="0">
            <a:latin typeface="Britannic Bold" pitchFamily="34" charset="0"/>
          </a:endParaRPr>
        </a:p>
      </dgm:t>
    </dgm:pt>
    <dgm:pt modelId="{34530A85-A199-4BEF-BFE6-4F20AC1F1687}" type="parTrans" cxnId="{CEF6F60E-0D2D-4284-844F-80FEA252DF46}">
      <dgm:prSet/>
      <dgm:spPr/>
      <dgm:t>
        <a:bodyPr/>
        <a:lstStyle/>
        <a:p>
          <a:endParaRPr lang="en-US">
            <a:latin typeface="Britannic Bold" pitchFamily="34" charset="0"/>
          </a:endParaRPr>
        </a:p>
      </dgm:t>
    </dgm:pt>
    <dgm:pt modelId="{16B3A811-DD0D-49B9-8F8F-F52F38E95BA2}" type="sibTrans" cxnId="{CEF6F60E-0D2D-4284-844F-80FEA252DF46}">
      <dgm:prSet/>
      <dgm:spPr/>
      <dgm:t>
        <a:bodyPr/>
        <a:lstStyle/>
        <a:p>
          <a:endParaRPr lang="en-US"/>
        </a:p>
      </dgm:t>
    </dgm:pt>
    <dgm:pt modelId="{773835C5-5FFD-4C93-BA9E-92D152826604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complex</a:t>
          </a:r>
          <a:endParaRPr lang="en-US" dirty="0">
            <a:latin typeface="Britannic Bold" pitchFamily="34" charset="0"/>
          </a:endParaRPr>
        </a:p>
      </dgm:t>
    </dgm:pt>
    <dgm:pt modelId="{783C9A03-1A20-46B8-8A19-F4F29F1A7E90}" type="parTrans" cxnId="{55E559F0-44BC-4D79-A66F-EDA307615521}">
      <dgm:prSet/>
      <dgm:spPr/>
      <dgm:t>
        <a:bodyPr/>
        <a:lstStyle/>
        <a:p>
          <a:endParaRPr lang="en-US">
            <a:latin typeface="Britannic Bold" pitchFamily="34" charset="0"/>
          </a:endParaRPr>
        </a:p>
      </dgm:t>
    </dgm:pt>
    <dgm:pt modelId="{E7EEA229-623F-4DB9-B54C-1ED0EC398ECD}" type="sibTrans" cxnId="{55E559F0-44BC-4D79-A66F-EDA307615521}">
      <dgm:prSet/>
      <dgm:spPr/>
      <dgm:t>
        <a:bodyPr/>
        <a:lstStyle/>
        <a:p>
          <a:endParaRPr lang="en-US"/>
        </a:p>
      </dgm:t>
    </dgm:pt>
    <dgm:pt modelId="{28508448-2759-41F9-87FA-17504A2A2D5B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compound</a:t>
          </a:r>
          <a:endParaRPr lang="en-US" dirty="0">
            <a:latin typeface="Britannic Bold" pitchFamily="34" charset="0"/>
          </a:endParaRPr>
        </a:p>
      </dgm:t>
    </dgm:pt>
    <dgm:pt modelId="{B73060A4-773F-4E44-A627-7EA76D1A4F50}" type="parTrans" cxnId="{EF733D53-BACB-4A07-8D2B-A5E9BDD02A1D}">
      <dgm:prSet/>
      <dgm:spPr/>
      <dgm:t>
        <a:bodyPr/>
        <a:lstStyle/>
        <a:p>
          <a:endParaRPr lang="en-US">
            <a:latin typeface="Britannic Bold" pitchFamily="34" charset="0"/>
          </a:endParaRPr>
        </a:p>
      </dgm:t>
    </dgm:pt>
    <dgm:pt modelId="{250E03B7-3AFA-4DAA-877F-21D1BF2CE0C4}" type="sibTrans" cxnId="{EF733D53-BACB-4A07-8D2B-A5E9BDD02A1D}">
      <dgm:prSet/>
      <dgm:spPr/>
      <dgm:t>
        <a:bodyPr/>
        <a:lstStyle/>
        <a:p>
          <a:endParaRPr lang="en-US"/>
        </a:p>
      </dgm:t>
    </dgm:pt>
    <dgm:pt modelId="{8092C8C2-39EB-4EE0-8E6C-45A24DC3E119}" type="pres">
      <dgm:prSet presAssocID="{6B7C0A77-D6EE-4C77-9C81-22AF9D8EB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B2F459-48F4-41A7-86F8-AE6A355F5455}" type="pres">
      <dgm:prSet presAssocID="{EC68AF70-29F2-4552-BB0A-27F0BCCA4136}" presName="hierRoot1" presStyleCnt="0">
        <dgm:presLayoutVars>
          <dgm:hierBranch val="init"/>
        </dgm:presLayoutVars>
      </dgm:prSet>
      <dgm:spPr/>
    </dgm:pt>
    <dgm:pt modelId="{89E174AC-B931-4F44-AA0A-EBAB12D4CE56}" type="pres">
      <dgm:prSet presAssocID="{EC68AF70-29F2-4552-BB0A-27F0BCCA4136}" presName="rootComposite1" presStyleCnt="0"/>
      <dgm:spPr/>
    </dgm:pt>
    <dgm:pt modelId="{156597D2-D226-4214-AAF9-E5B1B3D82D19}" type="pres">
      <dgm:prSet presAssocID="{EC68AF70-29F2-4552-BB0A-27F0BCCA4136}" presName="rootText1" presStyleLbl="node0" presStyleIdx="0" presStyleCnt="1" custScaleX="105533" custScaleY="84562" custLinFactNeighborX="-4529" custLinFactNeighborY="-328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DFD33-2B42-4402-9DDD-07EBC886E449}" type="pres">
      <dgm:prSet presAssocID="{EC68AF70-29F2-4552-BB0A-27F0BCCA41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1920E3-A32A-4303-BFF3-7F67F5A557FB}" type="pres">
      <dgm:prSet presAssocID="{EC68AF70-29F2-4552-BB0A-27F0BCCA4136}" presName="hierChild2" presStyleCnt="0"/>
      <dgm:spPr/>
    </dgm:pt>
    <dgm:pt modelId="{B3098B43-FCEE-4438-AEBE-025F9F485717}" type="pres">
      <dgm:prSet presAssocID="{34530A85-A199-4BEF-BFE6-4F20AC1F168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59BD5FD-710F-41E7-AD0A-94E5228F1F87}" type="pres">
      <dgm:prSet presAssocID="{8930C76E-5CFD-477C-A222-ED52D687A81F}" presName="hierRoot2" presStyleCnt="0">
        <dgm:presLayoutVars>
          <dgm:hierBranch val="init"/>
        </dgm:presLayoutVars>
      </dgm:prSet>
      <dgm:spPr/>
    </dgm:pt>
    <dgm:pt modelId="{618C18CF-8B92-4FA5-8EB1-43917708F0CD}" type="pres">
      <dgm:prSet presAssocID="{8930C76E-5CFD-477C-A222-ED52D687A81F}" presName="rootComposite" presStyleCnt="0"/>
      <dgm:spPr/>
    </dgm:pt>
    <dgm:pt modelId="{20173318-5A74-488D-9632-6B9D0608BD70}" type="pres">
      <dgm:prSet presAssocID="{8930C76E-5CFD-477C-A222-ED52D687A81F}" presName="rootText" presStyleLbl="node2" presStyleIdx="0" presStyleCnt="3" custScaleX="68282" custScaleY="85834" custLinFactNeighborX="12580" custLinFactNeighborY="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394BAE-B5CC-4D82-88A4-173F4B2246BF}" type="pres">
      <dgm:prSet presAssocID="{8930C76E-5CFD-477C-A222-ED52D687A81F}" presName="rootConnector" presStyleLbl="node2" presStyleIdx="0" presStyleCnt="3"/>
      <dgm:spPr/>
      <dgm:t>
        <a:bodyPr/>
        <a:lstStyle/>
        <a:p>
          <a:endParaRPr lang="en-US"/>
        </a:p>
      </dgm:t>
    </dgm:pt>
    <dgm:pt modelId="{D64BC8BD-4D47-4747-B401-A8FBBB9BC429}" type="pres">
      <dgm:prSet presAssocID="{8930C76E-5CFD-477C-A222-ED52D687A81F}" presName="hierChild4" presStyleCnt="0"/>
      <dgm:spPr/>
    </dgm:pt>
    <dgm:pt modelId="{28598C1C-A576-4E97-ACA3-E7F48148B98A}" type="pres">
      <dgm:prSet presAssocID="{8930C76E-5CFD-477C-A222-ED52D687A81F}" presName="hierChild5" presStyleCnt="0"/>
      <dgm:spPr/>
    </dgm:pt>
    <dgm:pt modelId="{7F1E401F-5FF4-47BF-B18F-07C32E6DCC2A}" type="pres">
      <dgm:prSet presAssocID="{783C9A03-1A20-46B8-8A19-F4F29F1A7E9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8637768-A453-4064-997B-4FF36A540D56}" type="pres">
      <dgm:prSet presAssocID="{773835C5-5FFD-4C93-BA9E-92D152826604}" presName="hierRoot2" presStyleCnt="0">
        <dgm:presLayoutVars>
          <dgm:hierBranch val="init"/>
        </dgm:presLayoutVars>
      </dgm:prSet>
      <dgm:spPr/>
    </dgm:pt>
    <dgm:pt modelId="{C98B9FC7-B482-4E79-9CFB-0D757CC3145D}" type="pres">
      <dgm:prSet presAssocID="{773835C5-5FFD-4C93-BA9E-92D152826604}" presName="rootComposite" presStyleCnt="0"/>
      <dgm:spPr/>
    </dgm:pt>
    <dgm:pt modelId="{DFF71BD1-1CD7-46EB-B6BA-39A8ABD96E48}" type="pres">
      <dgm:prSet presAssocID="{773835C5-5FFD-4C93-BA9E-92D152826604}" presName="rootText" presStyleLbl="node2" presStyleIdx="1" presStyleCnt="3" custScaleX="64765" custScaleY="85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4D8D1-C962-4DB2-B018-DFDC6B15E32D}" type="pres">
      <dgm:prSet presAssocID="{773835C5-5FFD-4C93-BA9E-92D152826604}" presName="rootConnector" presStyleLbl="node2" presStyleIdx="1" presStyleCnt="3"/>
      <dgm:spPr/>
      <dgm:t>
        <a:bodyPr/>
        <a:lstStyle/>
        <a:p>
          <a:endParaRPr lang="en-US"/>
        </a:p>
      </dgm:t>
    </dgm:pt>
    <dgm:pt modelId="{5E02A0A4-F456-4E2A-8BF7-C053D3F682FE}" type="pres">
      <dgm:prSet presAssocID="{773835C5-5FFD-4C93-BA9E-92D152826604}" presName="hierChild4" presStyleCnt="0"/>
      <dgm:spPr/>
    </dgm:pt>
    <dgm:pt modelId="{03E11C29-4672-40A0-894D-97B217477CA6}" type="pres">
      <dgm:prSet presAssocID="{773835C5-5FFD-4C93-BA9E-92D152826604}" presName="hierChild5" presStyleCnt="0"/>
      <dgm:spPr/>
    </dgm:pt>
    <dgm:pt modelId="{50EF359A-A4F9-4239-92FE-3C881471A891}" type="pres">
      <dgm:prSet presAssocID="{B73060A4-773F-4E44-A627-7EA76D1A4F5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015E1FB-1387-4520-907E-A207E79A7FA9}" type="pres">
      <dgm:prSet presAssocID="{28508448-2759-41F9-87FA-17504A2A2D5B}" presName="hierRoot2" presStyleCnt="0">
        <dgm:presLayoutVars>
          <dgm:hierBranch val="init"/>
        </dgm:presLayoutVars>
      </dgm:prSet>
      <dgm:spPr/>
    </dgm:pt>
    <dgm:pt modelId="{96DC3FD5-35E2-46B2-B0FD-11C42927DFFF}" type="pres">
      <dgm:prSet presAssocID="{28508448-2759-41F9-87FA-17504A2A2D5B}" presName="rootComposite" presStyleCnt="0"/>
      <dgm:spPr/>
    </dgm:pt>
    <dgm:pt modelId="{E523B912-B414-4136-AEDA-396A06CD5431}" type="pres">
      <dgm:prSet presAssocID="{28508448-2759-41F9-87FA-17504A2A2D5B}" presName="rootText" presStyleLbl="node2" presStyleIdx="2" presStyleCnt="3" custScaleX="78580" custScaleY="86618" custLinFactNeighborX="-13560" custLinFactNeighborY="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B7B2AD-DACF-44B9-A189-A5A4F0201467}" type="pres">
      <dgm:prSet presAssocID="{28508448-2759-41F9-87FA-17504A2A2D5B}" presName="rootConnector" presStyleLbl="node2" presStyleIdx="2" presStyleCnt="3"/>
      <dgm:spPr/>
      <dgm:t>
        <a:bodyPr/>
        <a:lstStyle/>
        <a:p>
          <a:endParaRPr lang="en-US"/>
        </a:p>
      </dgm:t>
    </dgm:pt>
    <dgm:pt modelId="{AA76C22B-9F2A-4B7A-8173-5A21FB03AE93}" type="pres">
      <dgm:prSet presAssocID="{28508448-2759-41F9-87FA-17504A2A2D5B}" presName="hierChild4" presStyleCnt="0"/>
      <dgm:spPr/>
    </dgm:pt>
    <dgm:pt modelId="{42287B98-BEF2-4CC7-9F18-9F36844FDFEE}" type="pres">
      <dgm:prSet presAssocID="{28508448-2759-41F9-87FA-17504A2A2D5B}" presName="hierChild5" presStyleCnt="0"/>
      <dgm:spPr/>
    </dgm:pt>
    <dgm:pt modelId="{6BA884AA-2FD2-425B-A1AB-D42FAFA1DB94}" type="pres">
      <dgm:prSet presAssocID="{EC68AF70-29F2-4552-BB0A-27F0BCCA4136}" presName="hierChild3" presStyleCnt="0"/>
      <dgm:spPr/>
    </dgm:pt>
  </dgm:ptLst>
  <dgm:cxnLst>
    <dgm:cxn modelId="{49FA901A-C0E2-4039-976E-027C74236F92}" type="presOf" srcId="{8930C76E-5CFD-477C-A222-ED52D687A81F}" destId="{D4394BAE-B5CC-4D82-88A4-173F4B2246BF}" srcOrd="1" destOrd="0" presId="urn:microsoft.com/office/officeart/2005/8/layout/orgChart1"/>
    <dgm:cxn modelId="{10258087-9B5C-4D3A-9723-951B6F5C7D6F}" type="presOf" srcId="{8930C76E-5CFD-477C-A222-ED52D687A81F}" destId="{20173318-5A74-488D-9632-6B9D0608BD70}" srcOrd="0" destOrd="0" presId="urn:microsoft.com/office/officeart/2005/8/layout/orgChart1"/>
    <dgm:cxn modelId="{8689BE5C-3517-43A9-AFB8-DE58E402180D}" type="presOf" srcId="{EC68AF70-29F2-4552-BB0A-27F0BCCA4136}" destId="{156597D2-D226-4214-AAF9-E5B1B3D82D19}" srcOrd="0" destOrd="0" presId="urn:microsoft.com/office/officeart/2005/8/layout/orgChart1"/>
    <dgm:cxn modelId="{F1F9934B-012D-46DD-8FC0-28568BFEC2EB}" type="presOf" srcId="{B73060A4-773F-4E44-A627-7EA76D1A4F50}" destId="{50EF359A-A4F9-4239-92FE-3C881471A891}" srcOrd="0" destOrd="0" presId="urn:microsoft.com/office/officeart/2005/8/layout/orgChart1"/>
    <dgm:cxn modelId="{2997CD7A-D455-4FBE-BC0C-90CE103345CC}" srcId="{6B7C0A77-D6EE-4C77-9C81-22AF9D8EB468}" destId="{EC68AF70-29F2-4552-BB0A-27F0BCCA4136}" srcOrd="0" destOrd="0" parTransId="{80755768-A513-414B-AB05-49ACE01A4A06}" sibTransId="{57C00A91-320D-4F5D-91BB-A603F073E4FF}"/>
    <dgm:cxn modelId="{55E559F0-44BC-4D79-A66F-EDA307615521}" srcId="{EC68AF70-29F2-4552-BB0A-27F0BCCA4136}" destId="{773835C5-5FFD-4C93-BA9E-92D152826604}" srcOrd="1" destOrd="0" parTransId="{783C9A03-1A20-46B8-8A19-F4F29F1A7E90}" sibTransId="{E7EEA229-623F-4DB9-B54C-1ED0EC398ECD}"/>
    <dgm:cxn modelId="{F3705F58-5A84-4B9B-B03A-00CD8FDE6429}" type="presOf" srcId="{773835C5-5FFD-4C93-BA9E-92D152826604}" destId="{C374D8D1-C962-4DB2-B018-DFDC6B15E32D}" srcOrd="1" destOrd="0" presId="urn:microsoft.com/office/officeart/2005/8/layout/orgChart1"/>
    <dgm:cxn modelId="{97568DB0-FEF9-41EB-AC87-D9A3CEDA00D9}" type="presOf" srcId="{773835C5-5FFD-4C93-BA9E-92D152826604}" destId="{DFF71BD1-1CD7-46EB-B6BA-39A8ABD96E48}" srcOrd="0" destOrd="0" presId="urn:microsoft.com/office/officeart/2005/8/layout/orgChart1"/>
    <dgm:cxn modelId="{C15518C9-E729-4841-9E37-B83748D2C407}" type="presOf" srcId="{28508448-2759-41F9-87FA-17504A2A2D5B}" destId="{96B7B2AD-DACF-44B9-A189-A5A4F0201467}" srcOrd="1" destOrd="0" presId="urn:microsoft.com/office/officeart/2005/8/layout/orgChart1"/>
    <dgm:cxn modelId="{7A052DE7-E16C-49D3-B385-16A56220D9D2}" type="presOf" srcId="{783C9A03-1A20-46B8-8A19-F4F29F1A7E90}" destId="{7F1E401F-5FF4-47BF-B18F-07C32E6DCC2A}" srcOrd="0" destOrd="0" presId="urn:microsoft.com/office/officeart/2005/8/layout/orgChart1"/>
    <dgm:cxn modelId="{EF733D53-BACB-4A07-8D2B-A5E9BDD02A1D}" srcId="{EC68AF70-29F2-4552-BB0A-27F0BCCA4136}" destId="{28508448-2759-41F9-87FA-17504A2A2D5B}" srcOrd="2" destOrd="0" parTransId="{B73060A4-773F-4E44-A627-7EA76D1A4F50}" sibTransId="{250E03B7-3AFA-4DAA-877F-21D1BF2CE0C4}"/>
    <dgm:cxn modelId="{CEF6F60E-0D2D-4284-844F-80FEA252DF46}" srcId="{EC68AF70-29F2-4552-BB0A-27F0BCCA4136}" destId="{8930C76E-5CFD-477C-A222-ED52D687A81F}" srcOrd="0" destOrd="0" parTransId="{34530A85-A199-4BEF-BFE6-4F20AC1F1687}" sibTransId="{16B3A811-DD0D-49B9-8F8F-F52F38E95BA2}"/>
    <dgm:cxn modelId="{46E8AE08-0812-4306-92FB-372FC15854DF}" type="presOf" srcId="{34530A85-A199-4BEF-BFE6-4F20AC1F1687}" destId="{B3098B43-FCEE-4438-AEBE-025F9F485717}" srcOrd="0" destOrd="0" presId="urn:microsoft.com/office/officeart/2005/8/layout/orgChart1"/>
    <dgm:cxn modelId="{247F820D-760B-492B-9677-C2146AC64148}" type="presOf" srcId="{EC68AF70-29F2-4552-BB0A-27F0BCCA4136}" destId="{1B7DFD33-2B42-4402-9DDD-07EBC886E449}" srcOrd="1" destOrd="0" presId="urn:microsoft.com/office/officeart/2005/8/layout/orgChart1"/>
    <dgm:cxn modelId="{2D791B6E-2FEB-442B-980E-CC2532B37F72}" type="presOf" srcId="{28508448-2759-41F9-87FA-17504A2A2D5B}" destId="{E523B912-B414-4136-AEDA-396A06CD5431}" srcOrd="0" destOrd="0" presId="urn:microsoft.com/office/officeart/2005/8/layout/orgChart1"/>
    <dgm:cxn modelId="{A9A5EAB9-4B64-41F0-A992-50CB2546E47E}" type="presOf" srcId="{6B7C0A77-D6EE-4C77-9C81-22AF9D8EB468}" destId="{8092C8C2-39EB-4EE0-8E6C-45A24DC3E119}" srcOrd="0" destOrd="0" presId="urn:microsoft.com/office/officeart/2005/8/layout/orgChart1"/>
    <dgm:cxn modelId="{6E998206-66F5-46A8-B68C-6304FFD17126}" type="presParOf" srcId="{8092C8C2-39EB-4EE0-8E6C-45A24DC3E119}" destId="{98B2F459-48F4-41A7-86F8-AE6A355F5455}" srcOrd="0" destOrd="0" presId="urn:microsoft.com/office/officeart/2005/8/layout/orgChart1"/>
    <dgm:cxn modelId="{FE176642-AE2E-4D3E-A987-F685FD77D33C}" type="presParOf" srcId="{98B2F459-48F4-41A7-86F8-AE6A355F5455}" destId="{89E174AC-B931-4F44-AA0A-EBAB12D4CE56}" srcOrd="0" destOrd="0" presId="urn:microsoft.com/office/officeart/2005/8/layout/orgChart1"/>
    <dgm:cxn modelId="{375910BA-BFC4-427E-B945-E18A50F371F8}" type="presParOf" srcId="{89E174AC-B931-4F44-AA0A-EBAB12D4CE56}" destId="{156597D2-D226-4214-AAF9-E5B1B3D82D19}" srcOrd="0" destOrd="0" presId="urn:microsoft.com/office/officeart/2005/8/layout/orgChart1"/>
    <dgm:cxn modelId="{545AAA17-1306-4ECB-B9B5-2C5C70FEB59B}" type="presParOf" srcId="{89E174AC-B931-4F44-AA0A-EBAB12D4CE56}" destId="{1B7DFD33-2B42-4402-9DDD-07EBC886E449}" srcOrd="1" destOrd="0" presId="urn:microsoft.com/office/officeart/2005/8/layout/orgChart1"/>
    <dgm:cxn modelId="{9C1D6A15-297C-4BE1-8894-DF033B7D87FA}" type="presParOf" srcId="{98B2F459-48F4-41A7-86F8-AE6A355F5455}" destId="{BE1920E3-A32A-4303-BFF3-7F67F5A557FB}" srcOrd="1" destOrd="0" presId="urn:microsoft.com/office/officeart/2005/8/layout/orgChart1"/>
    <dgm:cxn modelId="{1B0918E7-041A-4309-B5D7-E21FE2F74972}" type="presParOf" srcId="{BE1920E3-A32A-4303-BFF3-7F67F5A557FB}" destId="{B3098B43-FCEE-4438-AEBE-025F9F485717}" srcOrd="0" destOrd="0" presId="urn:microsoft.com/office/officeart/2005/8/layout/orgChart1"/>
    <dgm:cxn modelId="{D012B6E0-E675-4278-AC68-4C091F299C2D}" type="presParOf" srcId="{BE1920E3-A32A-4303-BFF3-7F67F5A557FB}" destId="{E59BD5FD-710F-41E7-AD0A-94E5228F1F87}" srcOrd="1" destOrd="0" presId="urn:microsoft.com/office/officeart/2005/8/layout/orgChart1"/>
    <dgm:cxn modelId="{9972B1A7-9EA8-4BC1-8218-F86CCA73BCD1}" type="presParOf" srcId="{E59BD5FD-710F-41E7-AD0A-94E5228F1F87}" destId="{618C18CF-8B92-4FA5-8EB1-43917708F0CD}" srcOrd="0" destOrd="0" presId="urn:microsoft.com/office/officeart/2005/8/layout/orgChart1"/>
    <dgm:cxn modelId="{CADA937E-5152-4844-93EA-EFAC27F50233}" type="presParOf" srcId="{618C18CF-8B92-4FA5-8EB1-43917708F0CD}" destId="{20173318-5A74-488D-9632-6B9D0608BD70}" srcOrd="0" destOrd="0" presId="urn:microsoft.com/office/officeart/2005/8/layout/orgChart1"/>
    <dgm:cxn modelId="{62B9A914-FC18-4EAA-9E25-4A120DAE7866}" type="presParOf" srcId="{618C18CF-8B92-4FA5-8EB1-43917708F0CD}" destId="{D4394BAE-B5CC-4D82-88A4-173F4B2246BF}" srcOrd="1" destOrd="0" presId="urn:microsoft.com/office/officeart/2005/8/layout/orgChart1"/>
    <dgm:cxn modelId="{30187AAD-CC0C-45DC-AFBB-D65AAA89A6BF}" type="presParOf" srcId="{E59BD5FD-710F-41E7-AD0A-94E5228F1F87}" destId="{D64BC8BD-4D47-4747-B401-A8FBBB9BC429}" srcOrd="1" destOrd="0" presId="urn:microsoft.com/office/officeart/2005/8/layout/orgChart1"/>
    <dgm:cxn modelId="{17D4B05C-1467-4222-828B-85BFBEEF0ABE}" type="presParOf" srcId="{E59BD5FD-710F-41E7-AD0A-94E5228F1F87}" destId="{28598C1C-A576-4E97-ACA3-E7F48148B98A}" srcOrd="2" destOrd="0" presId="urn:microsoft.com/office/officeart/2005/8/layout/orgChart1"/>
    <dgm:cxn modelId="{B4BC3703-011D-48B2-BBA9-6F297C6E64B6}" type="presParOf" srcId="{BE1920E3-A32A-4303-BFF3-7F67F5A557FB}" destId="{7F1E401F-5FF4-47BF-B18F-07C32E6DCC2A}" srcOrd="2" destOrd="0" presId="urn:microsoft.com/office/officeart/2005/8/layout/orgChart1"/>
    <dgm:cxn modelId="{0732AC13-6D58-490C-BA9C-EB244297A66A}" type="presParOf" srcId="{BE1920E3-A32A-4303-BFF3-7F67F5A557FB}" destId="{28637768-A453-4064-997B-4FF36A540D56}" srcOrd="3" destOrd="0" presId="urn:microsoft.com/office/officeart/2005/8/layout/orgChart1"/>
    <dgm:cxn modelId="{CEA76EA0-3651-4EA3-972B-994337B6F1E9}" type="presParOf" srcId="{28637768-A453-4064-997B-4FF36A540D56}" destId="{C98B9FC7-B482-4E79-9CFB-0D757CC3145D}" srcOrd="0" destOrd="0" presId="urn:microsoft.com/office/officeart/2005/8/layout/orgChart1"/>
    <dgm:cxn modelId="{8605EFB3-31DD-4A7C-9CC8-F8697BF50E9B}" type="presParOf" srcId="{C98B9FC7-B482-4E79-9CFB-0D757CC3145D}" destId="{DFF71BD1-1CD7-46EB-B6BA-39A8ABD96E48}" srcOrd="0" destOrd="0" presId="urn:microsoft.com/office/officeart/2005/8/layout/orgChart1"/>
    <dgm:cxn modelId="{25FC3226-D048-429A-BC19-CFE7604BC91B}" type="presParOf" srcId="{C98B9FC7-B482-4E79-9CFB-0D757CC3145D}" destId="{C374D8D1-C962-4DB2-B018-DFDC6B15E32D}" srcOrd="1" destOrd="0" presId="urn:microsoft.com/office/officeart/2005/8/layout/orgChart1"/>
    <dgm:cxn modelId="{630F4E24-1BCD-4A3F-B0DF-46C6E546A57E}" type="presParOf" srcId="{28637768-A453-4064-997B-4FF36A540D56}" destId="{5E02A0A4-F456-4E2A-8BF7-C053D3F682FE}" srcOrd="1" destOrd="0" presId="urn:microsoft.com/office/officeart/2005/8/layout/orgChart1"/>
    <dgm:cxn modelId="{6EB9BCCE-850E-4E4B-B12E-1C7948CC37C1}" type="presParOf" srcId="{28637768-A453-4064-997B-4FF36A540D56}" destId="{03E11C29-4672-40A0-894D-97B217477CA6}" srcOrd="2" destOrd="0" presId="urn:microsoft.com/office/officeart/2005/8/layout/orgChart1"/>
    <dgm:cxn modelId="{9F0EBC2D-59BA-4434-90F7-936207A41EA0}" type="presParOf" srcId="{BE1920E3-A32A-4303-BFF3-7F67F5A557FB}" destId="{50EF359A-A4F9-4239-92FE-3C881471A891}" srcOrd="4" destOrd="0" presId="urn:microsoft.com/office/officeart/2005/8/layout/orgChart1"/>
    <dgm:cxn modelId="{7DBAD509-226F-4D74-9E83-6EAA923848FD}" type="presParOf" srcId="{BE1920E3-A32A-4303-BFF3-7F67F5A557FB}" destId="{C015E1FB-1387-4520-907E-A207E79A7FA9}" srcOrd="5" destOrd="0" presId="urn:microsoft.com/office/officeart/2005/8/layout/orgChart1"/>
    <dgm:cxn modelId="{87D21EB5-BCCA-411A-A7EA-1878F628542C}" type="presParOf" srcId="{C015E1FB-1387-4520-907E-A207E79A7FA9}" destId="{96DC3FD5-35E2-46B2-B0FD-11C42927DFFF}" srcOrd="0" destOrd="0" presId="urn:microsoft.com/office/officeart/2005/8/layout/orgChart1"/>
    <dgm:cxn modelId="{76F13F9A-AD29-474C-85F4-12EF6F336770}" type="presParOf" srcId="{96DC3FD5-35E2-46B2-B0FD-11C42927DFFF}" destId="{E523B912-B414-4136-AEDA-396A06CD5431}" srcOrd="0" destOrd="0" presId="urn:microsoft.com/office/officeart/2005/8/layout/orgChart1"/>
    <dgm:cxn modelId="{D9789D12-B40C-49A1-8568-E193E699F956}" type="presParOf" srcId="{96DC3FD5-35E2-46B2-B0FD-11C42927DFFF}" destId="{96B7B2AD-DACF-44B9-A189-A5A4F0201467}" srcOrd="1" destOrd="0" presId="urn:microsoft.com/office/officeart/2005/8/layout/orgChart1"/>
    <dgm:cxn modelId="{BC304427-6B45-4EB4-B5DF-3600752CAD71}" type="presParOf" srcId="{C015E1FB-1387-4520-907E-A207E79A7FA9}" destId="{AA76C22B-9F2A-4B7A-8173-5A21FB03AE93}" srcOrd="1" destOrd="0" presId="urn:microsoft.com/office/officeart/2005/8/layout/orgChart1"/>
    <dgm:cxn modelId="{BA5823ED-86FE-494B-BB24-F0D072B04BF1}" type="presParOf" srcId="{C015E1FB-1387-4520-907E-A207E79A7FA9}" destId="{42287B98-BEF2-4CC7-9F18-9F36844FDFEE}" srcOrd="2" destOrd="0" presId="urn:microsoft.com/office/officeart/2005/8/layout/orgChart1"/>
    <dgm:cxn modelId="{E1D963C5-B161-4533-A471-9C139090B0EF}" type="presParOf" srcId="{98B2F459-48F4-41A7-86F8-AE6A355F5455}" destId="{6BA884AA-2FD2-425B-A1AB-D42FAFA1DB9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A2AF-E7AF-4072-820D-013FCE7853F0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2E838-CCF8-4347-9F05-618C22E8E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E838-CCF8-4347-9F05-618C22E8E3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E838-CCF8-4347-9F05-618C22E8E3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876800"/>
            <a:ext cx="40687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Britannic Bold" pitchFamily="34" charset="0"/>
              </a:rPr>
              <a:t>welcome</a:t>
            </a:r>
            <a:endParaRPr lang="en-US" sz="8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04800"/>
            <a:ext cx="5673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Identify simple sentence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233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1. We know when he will come.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591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2. Nadia is in class none.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5852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3. He is poor but honest.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286000"/>
            <a:ext cx="609600" cy="609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4495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Can you say why the statement is</a:t>
            </a:r>
          </a:p>
          <a:p>
            <a:r>
              <a:rPr lang="en-US" sz="4000" dirty="0" smtClean="0">
                <a:latin typeface="Britannic Bold" pitchFamily="34" charset="0"/>
              </a:rPr>
              <a:t> simple sentence ?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8686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The statement has one subject, one</a:t>
            </a:r>
          </a:p>
          <a:p>
            <a:r>
              <a:rPr lang="en-US" sz="4000" dirty="0" smtClean="0">
                <a:latin typeface="Britannic Bold" pitchFamily="34" charset="0"/>
              </a:rPr>
              <a:t> verb and one clause is called simple    sentence.</a:t>
            </a:r>
            <a:endParaRPr lang="en-US" sz="4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0" y="0"/>
            <a:ext cx="115062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0" y="5105400"/>
            <a:ext cx="3581400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itannic Bold" pitchFamily="34" charset="0"/>
              </a:rPr>
              <a:t>While he walked along the road, it </a:t>
            </a:r>
            <a:r>
              <a:rPr lang="en-US" sz="3200" dirty="0" smtClean="0">
                <a:latin typeface="Britannic Bold" pitchFamily="34" charset="0"/>
              </a:rPr>
              <a:t>started </a:t>
            </a:r>
            <a:r>
              <a:rPr lang="en-US" sz="3200" dirty="0" smtClean="0">
                <a:latin typeface="Britannic Bold" pitchFamily="34" charset="0"/>
              </a:rPr>
              <a:t>raining.</a:t>
            </a: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4 -0.0111 L -1.27084 -0.022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733800" cy="571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152400"/>
            <a:ext cx="5105400" cy="5715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  <a:cs typeface="Aharoni" pitchFamily="2" charset="-79"/>
              </a:rPr>
              <a:t>you read more</a:t>
            </a:r>
            <a:r>
              <a:rPr lang="en-US" sz="4000" dirty="0" smtClean="0">
                <a:latin typeface="Britannic Bold" pitchFamily="34" charset="0"/>
                <a:cs typeface="Aharoni" pitchFamily="2" charset="-79"/>
              </a:rPr>
              <a:t>,</a:t>
            </a:r>
            <a:endParaRPr lang="en-US" sz="4000" dirty="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94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 You will pass the exam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53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If </a:t>
            </a:r>
            <a:endParaRPr lang="en-US" sz="4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4267200" cy="3886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2286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You arise early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267200"/>
            <a:ext cx="17526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So that      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67200"/>
            <a:ext cx="38862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You get enough </a:t>
            </a:r>
          </a:p>
          <a:p>
            <a:r>
              <a:rPr lang="en-US" sz="4000" dirty="0" smtClean="0">
                <a:latin typeface="Britannic Bold" pitchFamily="34" charset="0"/>
              </a:rPr>
              <a:t>time to study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391571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Principal clause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943600"/>
            <a:ext cx="469712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Sub-ordinate clause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219200" y="5486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705600" y="5486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152400"/>
            <a:ext cx="4572000" cy="3886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6199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Identify complex sentence.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528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Britannic Bold" pitchFamily="34" charset="0"/>
              </a:rPr>
              <a:t>Returning from school, they play </a:t>
            </a:r>
          </a:p>
          <a:p>
            <a:pPr marL="742950" indent="-742950"/>
            <a:r>
              <a:rPr lang="en-US" sz="4000" dirty="0" smtClean="0">
                <a:latin typeface="Britannic Bold" pitchFamily="34" charset="0"/>
              </a:rPr>
              <a:t>     in the lawn.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24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2. Read regularly or you will not </a:t>
            </a:r>
          </a:p>
          <a:p>
            <a:r>
              <a:rPr lang="en-US" sz="4000" dirty="0" smtClean="0">
                <a:latin typeface="Britannic Bold" pitchFamily="34" charset="0"/>
              </a:rPr>
              <a:t>    pass the examination.                                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419600"/>
            <a:ext cx="5905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3. Tell me how you did it.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4572000"/>
            <a:ext cx="685800" cy="609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7992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Can you say why the statement is</a:t>
            </a:r>
          </a:p>
          <a:p>
            <a:r>
              <a:rPr lang="en-US" sz="4000" dirty="0" smtClean="0">
                <a:latin typeface="Britannic Bold" pitchFamily="34" charset="0"/>
              </a:rPr>
              <a:t> complex sentence ?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34561"/>
            <a:ext cx="851386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 The statement has one principal</a:t>
            </a:r>
          </a:p>
          <a:p>
            <a:r>
              <a:rPr lang="en-US" sz="4000" dirty="0" smtClean="0">
                <a:latin typeface="Britannic Bold" pitchFamily="34" charset="0"/>
              </a:rPr>
              <a:t> clause and one sub-ordinate clause.</a:t>
            </a:r>
            <a:endParaRPr lang="en-US" sz="4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228600"/>
            <a:ext cx="5562600" cy="556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208743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Run fast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943600"/>
            <a:ext cx="102143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and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943600"/>
            <a:ext cx="514435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You will win the prize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600"/>
            <a:ext cx="3276600" cy="5562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152400"/>
            <a:ext cx="4191000" cy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4572000" cy="4038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267200"/>
            <a:ext cx="28956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Use modern </a:t>
            </a:r>
          </a:p>
          <a:p>
            <a:r>
              <a:rPr lang="en-US" sz="4000" dirty="0" smtClean="0">
                <a:latin typeface="Britannic Bold" pitchFamily="34" charset="0"/>
              </a:rPr>
              <a:t>instrument 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267200"/>
            <a:ext cx="457200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you will get enough </a:t>
            </a:r>
          </a:p>
          <a:p>
            <a:r>
              <a:rPr lang="en-US" sz="4000" dirty="0" smtClean="0">
                <a:latin typeface="Britannic Bold" pitchFamily="34" charset="0"/>
              </a:rPr>
              <a:t>crops.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495800"/>
            <a:ext cx="110639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ritannic Bold" pitchFamily="34" charset="0"/>
              </a:rPr>
              <a:t>and</a:t>
            </a:r>
            <a:endParaRPr lang="en-US" sz="4400" dirty="0"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943600"/>
            <a:ext cx="383951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Principal clause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371600" y="5486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943600"/>
            <a:ext cx="44085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Co-ordinate clause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553200" y="5486400"/>
            <a:ext cx="484632" cy="4572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665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Identify compound sentence.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7603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Britannic Bold" pitchFamily="34" charset="0"/>
              </a:rPr>
              <a:t>If you read regularly, you will</a:t>
            </a:r>
          </a:p>
          <a:p>
            <a:pPr marL="742950" indent="-742950"/>
            <a:r>
              <a:rPr lang="en-US" sz="4000" dirty="0" smtClean="0">
                <a:latin typeface="Britannic Bold" pitchFamily="34" charset="0"/>
              </a:rPr>
              <a:t>     pass the examination.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180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2. Read regularly and you will pass</a:t>
            </a:r>
          </a:p>
          <a:p>
            <a:r>
              <a:rPr lang="en-US" sz="4000" dirty="0" smtClean="0">
                <a:latin typeface="Britannic Bold" pitchFamily="34" charset="0"/>
              </a:rPr>
              <a:t>    the examination.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962400"/>
            <a:ext cx="7484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3. They like to play after school.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2743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787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Can you say why the statement is </a:t>
            </a:r>
          </a:p>
          <a:p>
            <a:r>
              <a:rPr lang="en-US" sz="4000" dirty="0" smtClean="0">
                <a:latin typeface="Britannic Bold" pitchFamily="34" charset="0"/>
              </a:rPr>
              <a:t>compound sentence ?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7696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The statement has one or more</a:t>
            </a:r>
          </a:p>
          <a:p>
            <a:r>
              <a:rPr lang="en-US" sz="4000" dirty="0" smtClean="0">
                <a:latin typeface="Britannic Bold" pitchFamily="34" charset="0"/>
              </a:rPr>
              <a:t> co-ordinate clause.</a:t>
            </a:r>
            <a:endParaRPr lang="en-US" sz="4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7728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Britannic Bold" pitchFamily="34" charset="0"/>
              </a:rPr>
              <a:t>Evalution</a:t>
            </a:r>
            <a:r>
              <a:rPr lang="en-US" sz="4000" dirty="0" smtClean="0">
                <a:latin typeface="Britannic Bold" pitchFamily="34" charset="0"/>
              </a:rPr>
              <a:t>: Identify the sentences</a:t>
            </a:r>
          </a:p>
          <a:p>
            <a:r>
              <a:rPr lang="en-US" sz="4000" dirty="0" smtClean="0">
                <a:latin typeface="Britannic Bold" pitchFamily="34" charset="0"/>
              </a:rPr>
              <a:t>    </a:t>
            </a:r>
            <a:r>
              <a:rPr lang="en-US" sz="4000" dirty="0" err="1" smtClean="0">
                <a:latin typeface="Britannic Bold" pitchFamily="34" charset="0"/>
              </a:rPr>
              <a:t>simple,complex</a:t>
            </a:r>
            <a:r>
              <a:rPr lang="en-US" sz="4000" dirty="0" smtClean="0">
                <a:latin typeface="Britannic Bold" pitchFamily="34" charset="0"/>
              </a:rPr>
              <a:t> or compound.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91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1. A studious boy can shine in life. 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7425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2. He is good boy and he will be</a:t>
            </a:r>
          </a:p>
          <a:p>
            <a:r>
              <a:rPr lang="en-US" sz="4000" dirty="0" smtClean="0">
                <a:latin typeface="Britannic Bold" pitchFamily="34" charset="0"/>
              </a:rPr>
              <a:t>    rewarded.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432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3. If you solve the problem, you will </a:t>
            </a:r>
          </a:p>
          <a:p>
            <a:r>
              <a:rPr lang="en-US" sz="4000" dirty="0" smtClean="0">
                <a:latin typeface="Britannic Bold" pitchFamily="34" charset="0"/>
              </a:rPr>
              <a:t>    lead a happy life.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05400"/>
            <a:ext cx="8201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4. Without working hard. you can </a:t>
            </a:r>
          </a:p>
          <a:p>
            <a:r>
              <a:rPr lang="en-US" sz="4000" dirty="0" smtClean="0">
                <a:latin typeface="Britannic Bold" pitchFamily="34" charset="0"/>
              </a:rPr>
              <a:t>    not shine in life.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600200"/>
            <a:ext cx="731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Simple.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514600"/>
            <a:ext cx="6781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Compound .</a:t>
            </a:r>
          </a:p>
          <a:p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733800"/>
            <a:ext cx="7391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Complex . </a:t>
            </a:r>
          </a:p>
          <a:p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5181600"/>
            <a:ext cx="7010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Simple .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4114800" cy="350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7200" y="152400"/>
            <a:ext cx="4724400" cy="3505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733800"/>
            <a:ext cx="4114800" cy="2971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396240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Home work:  using the</a:t>
            </a:r>
          </a:p>
          <a:p>
            <a:r>
              <a:rPr lang="en-US" sz="3200" dirty="0" smtClean="0">
                <a:latin typeface="Britannic Bold" pitchFamily="34" charset="0"/>
              </a:rPr>
              <a:t>pictures, make a simple,</a:t>
            </a:r>
          </a:p>
          <a:p>
            <a:r>
              <a:rPr lang="en-US" sz="3200" dirty="0" smtClean="0">
                <a:latin typeface="Britannic Bold" pitchFamily="34" charset="0"/>
              </a:rPr>
              <a:t>a complex and a </a:t>
            </a:r>
          </a:p>
          <a:p>
            <a:r>
              <a:rPr lang="en-US" sz="3200" dirty="0" smtClean="0">
                <a:latin typeface="Britannic Bold" pitchFamily="34" charset="0"/>
              </a:rPr>
              <a:t>Compound sentence.</a:t>
            </a: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Britannic Bold" pitchFamily="34" charset="0"/>
            </a:endParaRPr>
          </a:p>
          <a:p>
            <a:pPr algn="ctr"/>
            <a:endParaRPr lang="en-US" dirty="0" smtClean="0">
              <a:latin typeface="Britannic Bold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1524000"/>
            <a:ext cx="152400" cy="495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352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itannic Bold" pitchFamily="34" charset="0"/>
                <a:cs typeface="NikoshBAN" pitchFamily="2" charset="0"/>
              </a:rPr>
              <a:t>Teacher’s identity </a:t>
            </a:r>
            <a:endParaRPr lang="en-US" sz="3200" dirty="0">
              <a:latin typeface="Britannic Bold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4522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ritannic Bold" pitchFamily="34" charset="0"/>
                <a:cs typeface="NikoshBAN" pitchFamily="2" charset="0"/>
              </a:rPr>
              <a:t>Bichitro kumer </a:t>
            </a:r>
            <a:r>
              <a:rPr lang="en-US" sz="2800" dirty="0" err="1" smtClean="0">
                <a:latin typeface="Britannic Bold" pitchFamily="34" charset="0"/>
                <a:cs typeface="NikoshBAN" pitchFamily="2" charset="0"/>
              </a:rPr>
              <a:t>singha</a:t>
            </a:r>
            <a:endParaRPr lang="en-US" sz="2800" dirty="0" smtClean="0">
              <a:latin typeface="Britannic Bold" pitchFamily="34" charset="0"/>
              <a:cs typeface="NikoshBAN" pitchFamily="2" charset="0"/>
            </a:endParaRPr>
          </a:p>
          <a:p>
            <a:r>
              <a:rPr lang="en-US" sz="2800" dirty="0" smtClean="0">
                <a:latin typeface="Britannic Bold" pitchFamily="34" charset="0"/>
                <a:cs typeface="NikoshBAN" pitchFamily="2" charset="0"/>
              </a:rPr>
              <a:t>Assistant teacher</a:t>
            </a:r>
          </a:p>
          <a:p>
            <a:r>
              <a:rPr lang="en-US" sz="2800" dirty="0" err="1" smtClean="0">
                <a:latin typeface="Britannic Bold" pitchFamily="34" charset="0"/>
                <a:cs typeface="NikoshBAN" pitchFamily="2" charset="0"/>
              </a:rPr>
              <a:t>Zakigonj</a:t>
            </a:r>
            <a:r>
              <a:rPr lang="en-US" sz="2800" dirty="0" smtClean="0">
                <a:latin typeface="Britannic Bold" pitchFamily="34" charset="0"/>
                <a:cs typeface="NikoshBAN" pitchFamily="2" charset="0"/>
              </a:rPr>
              <a:t> govt. high school</a:t>
            </a:r>
          </a:p>
          <a:p>
            <a:r>
              <a:rPr lang="en-US" sz="2800" dirty="0" err="1" smtClean="0">
                <a:latin typeface="Britannic Bold" pitchFamily="34" charset="0"/>
                <a:cs typeface="NikoshBAN" pitchFamily="2" charset="0"/>
              </a:rPr>
              <a:t>Zakigonj</a:t>
            </a:r>
            <a:r>
              <a:rPr lang="en-US" sz="2800" dirty="0" smtClean="0">
                <a:latin typeface="Britannic Bold" pitchFamily="34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Britannic Bold" pitchFamily="34" charset="0"/>
                <a:cs typeface="NikoshBAN" pitchFamily="2" charset="0"/>
              </a:rPr>
              <a:t>sylhet</a:t>
            </a:r>
            <a:r>
              <a:rPr lang="en-US" sz="2800" dirty="0" smtClean="0">
                <a:latin typeface="Britannic Bold" pitchFamily="34" charset="0"/>
                <a:cs typeface="NikoshBAN" pitchFamily="2" charset="0"/>
              </a:rPr>
              <a:t>.</a:t>
            </a:r>
          </a:p>
          <a:p>
            <a:r>
              <a:rPr lang="en-US" sz="2800" dirty="0" smtClean="0">
                <a:latin typeface="Britannic Bold" pitchFamily="34" charset="0"/>
                <a:cs typeface="NikoshBAN" pitchFamily="2" charset="0"/>
              </a:rPr>
              <a:t>Phone: 01717649381</a:t>
            </a:r>
            <a:endParaRPr lang="en-US" sz="2800" dirty="0">
              <a:latin typeface="Britannic Bold" pitchFamily="34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1981200"/>
            <a:ext cx="1295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2286000"/>
            <a:ext cx="34371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English grammar </a:t>
            </a:r>
          </a:p>
          <a:p>
            <a:r>
              <a:rPr lang="en-US" sz="3200" dirty="0" smtClean="0">
                <a:latin typeface="Britannic Bold" pitchFamily="34" charset="0"/>
              </a:rPr>
              <a:t>Class:  nine</a:t>
            </a:r>
          </a:p>
          <a:p>
            <a:r>
              <a:rPr lang="en-US" sz="3200" dirty="0" smtClean="0">
                <a:latin typeface="Britannic Bold" pitchFamily="34" charset="0"/>
              </a:rPr>
              <a:t>Unit </a:t>
            </a:r>
            <a:r>
              <a:rPr lang="en-US" sz="2800" dirty="0" smtClean="0">
                <a:latin typeface="Britannic Bold" pitchFamily="34" charset="0"/>
              </a:rPr>
              <a:t>9</a:t>
            </a:r>
            <a:r>
              <a:rPr lang="en-US" sz="3200" dirty="0" smtClean="0">
                <a:latin typeface="Britannic Bold" pitchFamily="34" charset="0"/>
              </a:rPr>
              <a:t>: lesson </a:t>
            </a:r>
            <a:r>
              <a:rPr lang="en-US" sz="2800" dirty="0" smtClean="0">
                <a:latin typeface="Britannic Bold" pitchFamily="34" charset="0"/>
              </a:rPr>
              <a:t>3</a:t>
            </a:r>
          </a:p>
          <a:p>
            <a:r>
              <a:rPr lang="en-US" sz="3200" dirty="0" smtClean="0">
                <a:latin typeface="Britannic Bold" pitchFamily="34" charset="0"/>
              </a:rPr>
              <a:t>Time </a:t>
            </a:r>
            <a:r>
              <a:rPr lang="en-US" sz="2800" dirty="0" smtClean="0">
                <a:latin typeface="Britannic Bold" pitchFamily="34" charset="0"/>
              </a:rPr>
              <a:t>50</a:t>
            </a:r>
            <a:r>
              <a:rPr lang="en-US" sz="3200" dirty="0" smtClean="0">
                <a:latin typeface="Britannic Bold" pitchFamily="34" charset="0"/>
              </a:rPr>
              <a:t> minutes</a:t>
            </a:r>
          </a:p>
          <a:p>
            <a:r>
              <a:rPr lang="en-US" sz="3200" dirty="0" smtClean="0">
                <a:latin typeface="Britannic Bold" pitchFamily="34" charset="0"/>
              </a:rPr>
              <a:t>Student: </a:t>
            </a:r>
            <a:r>
              <a:rPr lang="en-US" sz="2800" dirty="0" smtClean="0">
                <a:latin typeface="Britannic Bold" pitchFamily="34" charset="0"/>
              </a:rPr>
              <a:t>50</a:t>
            </a:r>
            <a:endParaRPr lang="en-US" sz="28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5562600"/>
            <a:ext cx="34884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Thanks all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28600" y="457200"/>
            <a:ext cx="5715000" cy="5105400"/>
            <a:chOff x="152400" y="762000"/>
            <a:chExt cx="5715000" cy="5105400"/>
          </a:xfrm>
        </p:grpSpPr>
        <p:sp>
          <p:nvSpPr>
            <p:cNvPr id="12" name="Rectangle 11"/>
            <p:cNvSpPr/>
            <p:nvPr/>
          </p:nvSpPr>
          <p:spPr>
            <a:xfrm>
              <a:off x="2743200" y="3886200"/>
              <a:ext cx="3124200" cy="1066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3200" y="4876800"/>
              <a:ext cx="3124200" cy="9906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3200" y="762000"/>
              <a:ext cx="3124200" cy="12192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3200" y="1905000"/>
              <a:ext cx="3124200" cy="1066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2895600"/>
              <a:ext cx="3124200" cy="1066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52400" y="762000"/>
              <a:ext cx="2743200" cy="5105400"/>
              <a:chOff x="152400" y="762000"/>
              <a:chExt cx="2743200" cy="5105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00" y="762000"/>
                <a:ext cx="2743200" cy="9144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2400" y="1676400"/>
                <a:ext cx="2743200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2400" y="2743200"/>
                <a:ext cx="2743200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2400" y="3810000"/>
                <a:ext cx="2743200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52400" y="4876800"/>
                <a:ext cx="2743200" cy="99060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5867400" y="4648200"/>
            <a:ext cx="30480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67400" y="3810000"/>
            <a:ext cx="3048000" cy="1066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67400" y="2743200"/>
            <a:ext cx="3048000" cy="1066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1600200"/>
            <a:ext cx="3048000" cy="1066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457200"/>
            <a:ext cx="3048000" cy="114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43600" y="4800600"/>
            <a:ext cx="2895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  Block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5791200"/>
            <a:ext cx="7010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Blocks make the wall.  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9800" y="1905000"/>
            <a:ext cx="139012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ritannic Bold" pitchFamily="34" charset="0"/>
              </a:rPr>
              <a:t>wall</a:t>
            </a:r>
            <a:endParaRPr lang="en-US" sz="5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914400"/>
            <a:ext cx="152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blocks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makes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43200"/>
            <a:ext cx="189507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the wall.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267200"/>
            <a:ext cx="662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 At last what have you seen above ? </a:t>
            </a:r>
            <a:endParaRPr lang="en-US" sz="32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43000" y="4876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Britannic Bold" pitchFamily="34" charset="0"/>
              </a:rPr>
              <a:t>Ans</a:t>
            </a:r>
            <a:r>
              <a:rPr lang="en-US" sz="3600" dirty="0" smtClean="0">
                <a:latin typeface="Britannic Bold" pitchFamily="34" charset="0"/>
              </a:rPr>
              <a:t>:  a  sentence </a:t>
            </a:r>
            <a:endParaRPr 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3.58002E-6 L 0.16667 -0.124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01365 L 0.33802 -0.268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685800"/>
            <a:ext cx="339227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Text  declare: </a:t>
            </a:r>
          </a:p>
          <a:p>
            <a:r>
              <a:rPr lang="en-US" sz="4000" dirty="0" smtClean="0">
                <a:latin typeface="Britannic Bold" pitchFamily="34" charset="0"/>
              </a:rPr>
              <a:t>  sentence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39140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After completing the text, students </a:t>
            </a:r>
          </a:p>
          <a:p>
            <a:r>
              <a:rPr lang="en-US" sz="3600" dirty="0" smtClean="0">
                <a:latin typeface="Britannic Bold" pitchFamily="34" charset="0"/>
              </a:rPr>
              <a:t>will be able to</a:t>
            </a:r>
          </a:p>
          <a:p>
            <a:r>
              <a:rPr lang="en-US" sz="3600" dirty="0" smtClean="0">
                <a:latin typeface="Britannic Bold" pitchFamily="34" charset="0"/>
              </a:rPr>
              <a:t>  1. Make sentence.</a:t>
            </a:r>
          </a:p>
          <a:p>
            <a:pPr marL="742950" indent="-742950"/>
            <a:r>
              <a:rPr lang="en-US" sz="3600" dirty="0" smtClean="0">
                <a:latin typeface="Britannic Bold" pitchFamily="34" charset="0"/>
              </a:rPr>
              <a:t>  2. Classifications of Sentence according to structure   </a:t>
            </a:r>
            <a:endParaRPr 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ritannic Bold" pitchFamily="34" charset="0"/>
              </a:rPr>
              <a:t>The student    reads     the book</a:t>
            </a:r>
            <a:endParaRPr lang="en-US" sz="44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150114"/>
            <a:ext cx="18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subject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6150114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Verb 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150114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object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24000" y="5867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5867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315200" y="5791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4114800" cy="266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657600"/>
            <a:ext cx="4114800" cy="2819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Look at the picture and make sentence.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752600"/>
            <a:ext cx="4362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He goes to school.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98" y="4495800"/>
            <a:ext cx="46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They use computer.</a:t>
            </a:r>
            <a:endParaRPr lang="en-US" sz="4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8077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 </a:t>
            </a:r>
            <a:r>
              <a:rPr lang="en-US" sz="4000" dirty="0" err="1" smtClean="0">
                <a:latin typeface="Britannic Bold" pitchFamily="34" charset="0"/>
              </a:rPr>
              <a:t>Jkalok</a:t>
            </a:r>
            <a:r>
              <a:rPr lang="en-US" sz="4000" dirty="0" smtClean="0">
                <a:latin typeface="Britannic Bold" pitchFamily="34" charset="0"/>
              </a:rPr>
              <a:t>  goes  to  school everyday.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52400"/>
            <a:ext cx="67056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3505200"/>
            <a:ext cx="169790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Britannic Bold" pitchFamily="34" charset="0"/>
              </a:rPr>
              <a:t>Jhalok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3505200"/>
            <a:ext cx="123783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goes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5029200"/>
            <a:ext cx="3048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One subject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715000"/>
            <a:ext cx="345479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one finite verb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343400"/>
            <a:ext cx="261802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one clause</a:t>
            </a:r>
            <a:endParaRPr lang="en-US" sz="4000" dirty="0">
              <a:latin typeface="Britannic Bol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4191000"/>
            <a:ext cx="7696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465</Words>
  <Application>Microsoft Office PowerPoint</Application>
  <PresentationFormat>On-screen Show (4:3)</PresentationFormat>
  <Paragraphs>114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bichitro kumer singh</cp:lastModifiedBy>
  <cp:revision>121</cp:revision>
  <dcterms:created xsi:type="dcterms:W3CDTF">2006-08-16T00:00:00Z</dcterms:created>
  <dcterms:modified xsi:type="dcterms:W3CDTF">2017-09-29T05:15:05Z</dcterms:modified>
</cp:coreProperties>
</file>